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t Yadav" initials="AY" lastIdx="1" clrIdx="0">
    <p:extLst>
      <p:ext uri="{19B8F6BF-5375-455C-9EA6-DF929625EA0E}">
        <p15:presenceInfo xmlns:p15="http://schemas.microsoft.com/office/powerpoint/2012/main" userId="867fc6956a0013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6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63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24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87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82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9208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049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854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184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45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959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44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90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42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73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80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0B9E9-7142-42FD-8A88-217234198760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1032B3-7A79-4A76-AA0A-327D35C29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59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F1296EBD-1ED7-0A4C-0796-65298EB0D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6"/>
          <a:stretch/>
        </p:blipFill>
        <p:spPr>
          <a:xfrm>
            <a:off x="2510942" y="833933"/>
            <a:ext cx="6894576" cy="46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3F5C2A-ED0D-085C-E149-0A54B333D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84" y="936346"/>
            <a:ext cx="9378483" cy="50401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5" y="785892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934321" y="5281574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68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5A7A1F-FC77-B0C4-E698-5F025C4F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552" y="943661"/>
            <a:ext cx="9307815" cy="5062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692920" y="5062610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5" y="785892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47600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5F1C7D-D1A9-5C18-2ACC-B05F78A64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6" y="996113"/>
            <a:ext cx="9165946" cy="52623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445422" y="5428370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94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3EC559-341C-5911-AD6A-60E2DF5E1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74" y="1010880"/>
            <a:ext cx="9142629" cy="49734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299589" y="5289381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76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785299" y="5394026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52DB9-A6A8-2F1D-37FE-66652B37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88" y="970199"/>
            <a:ext cx="9599424" cy="51187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27208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FE19A-85CC-E814-3A49-4CF496B2E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79" y="894225"/>
            <a:ext cx="9424066" cy="55285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88144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714DFC-F5C9-4D4D-166A-49D897C8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54" y="940660"/>
            <a:ext cx="9656113" cy="54528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251311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8E184E-A6F8-A1AF-6194-FA6B5104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836" y="873676"/>
            <a:ext cx="9761946" cy="52930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311053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7AE96E-4DCF-D0C5-D845-DD544BEB5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24" y="974153"/>
            <a:ext cx="9320659" cy="53315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07006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95F3F0-3001-EA9A-42C5-A84AA573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78" y="943661"/>
            <a:ext cx="10053322" cy="5296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56681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4C493-29D4-A764-A155-C0A762BC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56" y="993038"/>
            <a:ext cx="8798315" cy="48719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14579" y="899770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10387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CFA0C-175E-E589-0614-40897BDD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93" y="961163"/>
            <a:ext cx="9582174" cy="53664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21757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8EFB19-AE45-6EA1-48CE-09AA9B12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07" y="927140"/>
            <a:ext cx="9375116" cy="55029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44020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2B1E94-CCF6-333B-FA05-68D9D50C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78" y="971569"/>
            <a:ext cx="9166059" cy="52756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4" y="87367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3217053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6DA51F-E3EC-7010-6BB1-3F5D2E25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46" y="948861"/>
            <a:ext cx="9440017" cy="52324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3573529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796E8-D4E7-1F10-3C85-FC754593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30" y="942961"/>
            <a:ext cx="9825300" cy="56626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99533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A5B1CE-08ED-0BC6-9B3D-F69BFB98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13" y="921313"/>
            <a:ext cx="9466954" cy="5545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608353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662498-FB9B-14F9-A41F-455C25E9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0" y="928930"/>
            <a:ext cx="9965753" cy="53328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3557905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C653B8-2452-1FA8-1CE5-939C475B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00" y="889286"/>
            <a:ext cx="10281444" cy="56066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369258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A3B646-FAB2-8011-A5BB-1958616C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24" y="893045"/>
            <a:ext cx="9371614" cy="55662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74616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D79556-AC1D-7B0A-A764-748F9061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80" y="982156"/>
            <a:ext cx="9521187" cy="52869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671574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9B5A4F-F8B4-DA98-3257-A65333F0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2" y="896357"/>
            <a:ext cx="9443923" cy="52736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66023" y="834425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246413" y="4945075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470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1F4AD6-F0B0-8785-F374-5B7E95C2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03" y="904412"/>
            <a:ext cx="9673846" cy="54671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2088740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7C8BD0-05B4-23D0-8E5D-48F24DD4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94" y="912832"/>
            <a:ext cx="9738973" cy="55611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002670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26BE7B-80DE-29CC-6EA2-6926E43BE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15" y="972392"/>
            <a:ext cx="9802652" cy="5464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902598" y="873675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320253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0B54B2-09C0-58AD-2F5E-9D8162A8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68" y="962445"/>
            <a:ext cx="9609446" cy="5504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40178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04400F-76F4-3977-A7DB-8897E1E6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18" y="1032282"/>
            <a:ext cx="9454784" cy="5390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26230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C8DA80-1AD9-E9FD-5B1E-4776CECE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00" y="1008387"/>
            <a:ext cx="9455765" cy="55314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4149838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87A0C4-D3FA-6384-B668-62824E0F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84" y="1011668"/>
            <a:ext cx="9231439" cy="52355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3028976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CEDB2A-AD7E-00C2-49A7-A0B86D81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90" y="947749"/>
            <a:ext cx="9313700" cy="53213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2749617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62269F-6381-8BF6-BB49-20E7FEB8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70" y="931871"/>
            <a:ext cx="9573097" cy="54250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3868433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BD0C33-100C-D1A4-4C54-6FCDDB76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80" y="981100"/>
            <a:ext cx="9597073" cy="54928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03539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5C08AB-120F-B154-8ED2-93EF04D0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18" y="936346"/>
            <a:ext cx="8884964" cy="4945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100109" y="5123806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41665" y="764930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127768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71512A-F3C3-555F-A1C0-E7566623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94" y="941652"/>
            <a:ext cx="9906340" cy="55249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1671860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328A1A-385C-B615-BD29-072D371C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2" y="935377"/>
            <a:ext cx="9610953" cy="55093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2929026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E36EB6-3F4B-4137-5025-97F63407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24" y="1016813"/>
            <a:ext cx="9804251" cy="53181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63609" y="880990"/>
            <a:ext cx="2088768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48745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9AAFC4-F5EB-6647-ABDE-02F49588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82" y="819302"/>
            <a:ext cx="9595977" cy="54571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353414" y="5398126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41665" y="764930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313591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CC6B6D-A6D3-B0B2-24CA-87A9EE85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16" y="848563"/>
            <a:ext cx="9500141" cy="52962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41665" y="764930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480263" y="5127463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98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74E876-832C-9E55-0F9C-0FAA1ADF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78" y="867343"/>
            <a:ext cx="9401913" cy="54164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741665" y="764930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495129" y="5207931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34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CAD01D-868F-E0B6-FE48-8806A639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632" y="856123"/>
            <a:ext cx="9684107" cy="5259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5" y="742001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831908" y="5168681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157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FAB330-3ABC-1A75-3CAB-EDABDD2E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87" y="907085"/>
            <a:ext cx="9470380" cy="54425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FAA5D9-A006-A488-E459-DBEF25DBDC16}"/>
              </a:ext>
            </a:extLst>
          </p:cNvPr>
          <p:cNvSpPr/>
          <p:nvPr/>
        </p:nvSpPr>
        <p:spPr>
          <a:xfrm>
            <a:off x="9934321" y="5834364"/>
            <a:ext cx="977797" cy="6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DAC94A-F039-B165-274F-6D676364223A}"/>
              </a:ext>
            </a:extLst>
          </p:cNvPr>
          <p:cNvSpPr/>
          <p:nvPr/>
        </p:nvSpPr>
        <p:spPr>
          <a:xfrm>
            <a:off x="8877275" y="785892"/>
            <a:ext cx="2114092" cy="5486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@amity1415</a:t>
            </a:r>
          </a:p>
        </p:txBody>
      </p:sp>
    </p:spTree>
    <p:extLst>
      <p:ext uri="{BB962C8B-B14F-4D97-AF65-F5344CB8AC3E}">
        <p14:creationId xmlns:p14="http://schemas.microsoft.com/office/powerpoint/2010/main" val="23710676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</TotalTime>
  <Words>82</Words>
  <Application>Microsoft Office PowerPoint</Application>
  <PresentationFormat>Widescreen</PresentationFormat>
  <Paragraphs>41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Yadav</dc:creator>
  <cp:lastModifiedBy>Amit Yadav</cp:lastModifiedBy>
  <cp:revision>1</cp:revision>
  <dcterms:created xsi:type="dcterms:W3CDTF">2022-07-26T14:41:36Z</dcterms:created>
  <dcterms:modified xsi:type="dcterms:W3CDTF">2022-07-26T15:18:20Z</dcterms:modified>
</cp:coreProperties>
</file>